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8" r:id="rId37"/>
    <p:sldId id="302" r:id="rId38"/>
    <p:sldId id="303" r:id="rId39"/>
    <p:sldId id="305" r:id="rId40"/>
    <p:sldId id="308" r:id="rId41"/>
    <p:sldId id="309" r:id="rId42"/>
    <p:sldId id="310" r:id="rId43"/>
    <p:sldId id="311" r:id="rId44"/>
    <p:sldId id="312" r:id="rId45"/>
    <p:sldId id="313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4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67F080-84B3-5445-96E0-8962CFF2FC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7EA0EA-6FE7-B64F-9846-6E24522B08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Baptism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11/1 -  3/6 2015-2016 Pleasant Hill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67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8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4" name="Picture 3" descr="NT34_P10_illustra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119" y="289513"/>
            <a:ext cx="4847036" cy="646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399421"/>
            <a:ext cx="8450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OT Types of Baptism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8363" y="1590522"/>
            <a:ext cx="874988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Creation   </a:t>
            </a:r>
            <a:r>
              <a:rPr lang="en-US" sz="3600" dirty="0" smtClean="0"/>
              <a:t>			Gen </a:t>
            </a:r>
            <a:r>
              <a:rPr lang="en-US" sz="3600" dirty="0"/>
              <a:t>1:1-10  </a:t>
            </a:r>
            <a:r>
              <a:rPr lang="en-US" sz="3600" dirty="0" smtClean="0"/>
              <a:t>	2 Pet. </a:t>
            </a:r>
            <a:r>
              <a:rPr lang="en-US" sz="3600" dirty="0"/>
              <a:t>3:4-6</a:t>
            </a:r>
          </a:p>
          <a:p>
            <a:r>
              <a:rPr lang="en-US" sz="3600" dirty="0" smtClean="0"/>
              <a:t>Noah Flood  		Gen 6:9-18  	1 Pet. 3:20-21</a:t>
            </a:r>
          </a:p>
          <a:p>
            <a:r>
              <a:rPr lang="en-US" sz="3600" dirty="0"/>
              <a:t>Red Sea   </a:t>
            </a:r>
            <a:r>
              <a:rPr lang="en-US" sz="3600" dirty="0" smtClean="0"/>
              <a:t>			Ex</a:t>
            </a:r>
            <a:r>
              <a:rPr lang="en-US" sz="3600" dirty="0"/>
              <a:t>. 14    </a:t>
            </a:r>
            <a:r>
              <a:rPr lang="en-US" sz="3600" dirty="0" smtClean="0"/>
              <a:t>			I Cor. </a:t>
            </a:r>
            <a:r>
              <a:rPr lang="en-US" sz="3600" dirty="0"/>
              <a:t>10:1-2</a:t>
            </a:r>
          </a:p>
          <a:p>
            <a:r>
              <a:rPr lang="en-US" sz="3600" dirty="0" smtClean="0"/>
              <a:t>Brass Laver 		Ex. 30:17-21</a:t>
            </a:r>
          </a:p>
          <a:p>
            <a:r>
              <a:rPr lang="en-US" sz="3600" dirty="0" smtClean="0"/>
              <a:t>Two Birds 			Lev. 14:47-53</a:t>
            </a:r>
          </a:p>
          <a:p>
            <a:r>
              <a:rPr lang="en-US" sz="3600" dirty="0" smtClean="0"/>
              <a:t>Jordan River 		Joshua 3</a:t>
            </a:r>
          </a:p>
          <a:p>
            <a:r>
              <a:rPr lang="en-US" sz="3600" dirty="0" smtClean="0"/>
              <a:t>Mt. Carmel 		I Kings 18:33-38</a:t>
            </a:r>
          </a:p>
          <a:p>
            <a:r>
              <a:rPr lang="en-US" sz="3600" dirty="0" err="1" smtClean="0"/>
              <a:t>Naaman</a:t>
            </a:r>
            <a:r>
              <a:rPr lang="en-US" sz="3600" dirty="0" smtClean="0"/>
              <a:t> 			2 Kings 5:1-19</a:t>
            </a:r>
          </a:p>
        </p:txBody>
      </p:sp>
    </p:spTree>
    <p:extLst>
      <p:ext uri="{BB962C8B-B14F-4D97-AF65-F5344CB8AC3E}">
        <p14:creationId xmlns:p14="http://schemas.microsoft.com/office/powerpoint/2010/main" val="24511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1. How was Moses and the children of Israel baptized?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2956756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1</a:t>
            </a:r>
            <a:r>
              <a:rPr lang="en-US" sz="4800" baseline="30000" dirty="0">
                <a:solidFill>
                  <a:srgbClr val="000090"/>
                </a:solidFill>
              </a:rPr>
              <a:t>st</a:t>
            </a:r>
            <a:r>
              <a:rPr lang="en-US" sz="4800" dirty="0">
                <a:solidFill>
                  <a:srgbClr val="000090"/>
                </a:solidFill>
              </a:rPr>
              <a:t> Cor. 10:</a:t>
            </a:r>
            <a:r>
              <a:rPr lang="en-US" sz="4800" dirty="0" smtClean="0">
                <a:solidFill>
                  <a:srgbClr val="000090"/>
                </a:solidFill>
              </a:rPr>
              <a:t>2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“in the cloud and in the sea” </a:t>
            </a:r>
          </a:p>
        </p:txBody>
      </p:sp>
    </p:spTree>
    <p:extLst>
      <p:ext uri="{BB962C8B-B14F-4D97-AF65-F5344CB8AC3E}">
        <p14:creationId xmlns:p14="http://schemas.microsoft.com/office/powerpoint/2010/main" val="53960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2.) What other type of baptism did Jesus tell his apostles they unfortunately would share? </a:t>
            </a:r>
            <a:endParaRPr lang="en-US" sz="4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2956756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Matt 20:22-</a:t>
            </a:r>
            <a:r>
              <a:rPr lang="en-US" sz="4800" dirty="0" smtClean="0">
                <a:solidFill>
                  <a:srgbClr val="000090"/>
                </a:solidFill>
              </a:rPr>
              <a:t>23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Mark </a:t>
            </a:r>
            <a:r>
              <a:rPr lang="en-US" sz="4800" dirty="0">
                <a:solidFill>
                  <a:srgbClr val="000090"/>
                </a:solidFill>
              </a:rPr>
              <a:t>10:38-</a:t>
            </a:r>
            <a:r>
              <a:rPr lang="en-US" sz="4800" dirty="0" smtClean="0">
                <a:solidFill>
                  <a:srgbClr val="000090"/>
                </a:solidFill>
              </a:rPr>
              <a:t>39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Luke </a:t>
            </a:r>
            <a:r>
              <a:rPr lang="en-US" sz="4800" dirty="0">
                <a:solidFill>
                  <a:srgbClr val="000090"/>
                </a:solidFill>
              </a:rPr>
              <a:t>12:50 </a:t>
            </a:r>
            <a:endParaRPr lang="en-US" sz="4800" dirty="0" smtClean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“baptism of suffering”</a:t>
            </a:r>
          </a:p>
        </p:txBody>
      </p:sp>
    </p:spTree>
    <p:extLst>
      <p:ext uri="{BB962C8B-B14F-4D97-AF65-F5344CB8AC3E}">
        <p14:creationId xmlns:p14="http://schemas.microsoft.com/office/powerpoint/2010/main" val="298350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3.) Why was John baptizing at </a:t>
            </a:r>
            <a:r>
              <a:rPr lang="en-US" sz="4800" dirty="0" err="1"/>
              <a:t>Aenon</a:t>
            </a:r>
            <a:r>
              <a:rPr lang="en-US" sz="4800" dirty="0"/>
              <a:t>? </a:t>
            </a:r>
            <a:endParaRPr lang="en-US" sz="4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2956756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John 3:</a:t>
            </a:r>
            <a:r>
              <a:rPr lang="en-US" sz="4800" dirty="0" smtClean="0">
                <a:solidFill>
                  <a:srgbClr val="000090"/>
                </a:solidFill>
              </a:rPr>
              <a:t>23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“there was much water”</a:t>
            </a:r>
          </a:p>
        </p:txBody>
      </p:sp>
    </p:spTree>
    <p:extLst>
      <p:ext uri="{BB962C8B-B14F-4D97-AF65-F5344CB8AC3E}">
        <p14:creationId xmlns:p14="http://schemas.microsoft.com/office/powerpoint/2010/main" val="125808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4.) What was the purpose of the baptism of John? </a:t>
            </a:r>
            <a:endParaRPr lang="en-US" sz="4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2170094"/>
            <a:ext cx="8450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Matt. </a:t>
            </a:r>
            <a:r>
              <a:rPr lang="en-US" sz="4800" dirty="0" smtClean="0">
                <a:solidFill>
                  <a:srgbClr val="000090"/>
                </a:solidFill>
              </a:rPr>
              <a:t>3/</a:t>
            </a:r>
            <a:r>
              <a:rPr lang="en-US" sz="4800" dirty="0">
                <a:solidFill>
                  <a:srgbClr val="000090"/>
                </a:solidFill>
              </a:rPr>
              <a:t>Mark 1</a:t>
            </a:r>
            <a:r>
              <a:rPr lang="en-US" sz="4800" dirty="0" smtClean="0">
                <a:solidFill>
                  <a:srgbClr val="000090"/>
                </a:solidFill>
              </a:rPr>
              <a:t>:1-9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Luke 3:3/</a:t>
            </a:r>
            <a:r>
              <a:rPr lang="en-US" sz="4800" dirty="0">
                <a:solidFill>
                  <a:srgbClr val="000090"/>
                </a:solidFill>
              </a:rPr>
              <a:t>John 1</a:t>
            </a:r>
            <a:r>
              <a:rPr lang="en-US" sz="4800" dirty="0" smtClean="0">
                <a:solidFill>
                  <a:srgbClr val="000090"/>
                </a:solidFill>
              </a:rPr>
              <a:t>:1-42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</a:t>
            </a:r>
            <a:r>
              <a:rPr lang="en-US" sz="4800" dirty="0">
                <a:solidFill>
                  <a:srgbClr val="000090"/>
                </a:solidFill>
              </a:rPr>
              <a:t>13:</a:t>
            </a:r>
            <a:r>
              <a:rPr lang="en-US" sz="4800" dirty="0" smtClean="0">
                <a:solidFill>
                  <a:srgbClr val="000090"/>
                </a:solidFill>
              </a:rPr>
              <a:t>23-25, </a:t>
            </a:r>
            <a:r>
              <a:rPr lang="en-US" sz="4800" dirty="0">
                <a:solidFill>
                  <a:srgbClr val="000090"/>
                </a:solidFill>
              </a:rPr>
              <a:t>John 10:40 and </a:t>
            </a:r>
            <a:endParaRPr lang="en-US" sz="4800" dirty="0" smtClean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1:21-22, </a:t>
            </a:r>
            <a:r>
              <a:rPr lang="en-US" sz="4800" dirty="0">
                <a:solidFill>
                  <a:srgbClr val="000090"/>
                </a:solidFill>
              </a:rPr>
              <a:t>authorized by God: Matt 21:25, Luke 7:24</a:t>
            </a:r>
            <a:r>
              <a:rPr lang="en-US" sz="4800" dirty="0" smtClean="0">
                <a:solidFill>
                  <a:srgbClr val="000090"/>
                </a:solidFill>
              </a:rPr>
              <a:t>-29</a:t>
            </a:r>
            <a:endParaRPr lang="en-US" sz="4800" dirty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21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5.) What was the difference between the baptism of John and Christian baptism? </a:t>
            </a:r>
            <a:endParaRPr lang="en-US" sz="4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2956756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John 7: 38-39</a:t>
            </a:r>
            <a:endParaRPr lang="en-US" sz="4800" dirty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</a:t>
            </a:r>
            <a:r>
              <a:rPr lang="en-US" sz="4800" dirty="0">
                <a:solidFill>
                  <a:srgbClr val="000090"/>
                </a:solidFill>
              </a:rPr>
              <a:t>18:</a:t>
            </a:r>
            <a:r>
              <a:rPr lang="en-US" sz="4800" dirty="0" smtClean="0">
                <a:solidFill>
                  <a:srgbClr val="000090"/>
                </a:solidFill>
              </a:rPr>
              <a:t>25-Acts </a:t>
            </a:r>
            <a:r>
              <a:rPr lang="en-US" sz="4800" dirty="0">
                <a:solidFill>
                  <a:srgbClr val="000090"/>
                </a:solidFill>
              </a:rPr>
              <a:t>19</a:t>
            </a:r>
            <a:r>
              <a:rPr lang="en-US" sz="4800" dirty="0" smtClean="0">
                <a:solidFill>
                  <a:srgbClr val="000090"/>
                </a:solidFill>
              </a:rPr>
              <a:t>:5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2:38-39, </a:t>
            </a:r>
            <a:r>
              <a:rPr lang="en-US" sz="4800" dirty="0">
                <a:solidFill>
                  <a:srgbClr val="000090"/>
                </a:solidFill>
              </a:rPr>
              <a:t>Acts 8:</a:t>
            </a:r>
            <a:r>
              <a:rPr lang="en-US" sz="4800" dirty="0" smtClean="0">
                <a:solidFill>
                  <a:srgbClr val="000090"/>
                </a:solidFill>
              </a:rPr>
              <a:t>16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1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6.) Which </a:t>
            </a:r>
            <a:r>
              <a:rPr lang="en-US" sz="4800" dirty="0"/>
              <a:t>type of baptism did Jesus have? </a:t>
            </a:r>
            <a:endParaRPr lang="en-US" sz="4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2423356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Matt 3</a:t>
            </a:r>
            <a:r>
              <a:rPr lang="en-US" sz="4800" dirty="0" smtClean="0">
                <a:solidFill>
                  <a:srgbClr val="000090"/>
                </a:solidFill>
              </a:rPr>
              <a:t>:16-17</a:t>
            </a:r>
          </a:p>
          <a:p>
            <a:pPr algn="ctr"/>
            <a:endParaRPr lang="en-US" sz="4800" dirty="0" smtClean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Not because of sin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Heb. 4:15</a:t>
            </a:r>
          </a:p>
        </p:txBody>
      </p:sp>
    </p:spTree>
    <p:extLst>
      <p:ext uri="{BB962C8B-B14F-4D97-AF65-F5344CB8AC3E}">
        <p14:creationId xmlns:p14="http://schemas.microsoft.com/office/powerpoint/2010/main" val="371026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7.) What </a:t>
            </a:r>
            <a:r>
              <a:rPr lang="en-US" sz="4800" dirty="0"/>
              <a:t>was the purpose of Jesus being baptized? </a:t>
            </a:r>
            <a:endParaRPr lang="en-US" sz="4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90062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Matt. 3:13-</a:t>
            </a:r>
            <a:r>
              <a:rPr lang="en-US" sz="4800" dirty="0" smtClean="0">
                <a:solidFill>
                  <a:srgbClr val="000090"/>
                </a:solidFill>
              </a:rPr>
              <a:t>16</a:t>
            </a:r>
          </a:p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(Mark </a:t>
            </a:r>
            <a:r>
              <a:rPr lang="en-US" sz="3600" dirty="0">
                <a:solidFill>
                  <a:srgbClr val="000090"/>
                </a:solidFill>
              </a:rPr>
              <a:t>1:9-</a:t>
            </a:r>
            <a:r>
              <a:rPr lang="en-US" sz="3600" dirty="0" smtClean="0">
                <a:solidFill>
                  <a:srgbClr val="000090"/>
                </a:solidFill>
              </a:rPr>
              <a:t>11-Luke </a:t>
            </a:r>
            <a:r>
              <a:rPr lang="en-US" sz="3600" dirty="0">
                <a:solidFill>
                  <a:srgbClr val="000090"/>
                </a:solidFill>
              </a:rPr>
              <a:t>3:21-</a:t>
            </a:r>
            <a:r>
              <a:rPr lang="en-US" sz="3600" dirty="0" smtClean="0">
                <a:solidFill>
                  <a:srgbClr val="000090"/>
                </a:solidFill>
              </a:rPr>
              <a:t>22-John </a:t>
            </a:r>
            <a:r>
              <a:rPr lang="en-US" sz="3600" dirty="0">
                <a:solidFill>
                  <a:srgbClr val="000090"/>
                </a:solidFill>
              </a:rPr>
              <a:t>1:</a:t>
            </a:r>
            <a:r>
              <a:rPr lang="en-US" sz="3600" dirty="0" smtClean="0">
                <a:solidFill>
                  <a:srgbClr val="000090"/>
                </a:solidFill>
              </a:rPr>
              <a:t>33)</a:t>
            </a:r>
          </a:p>
          <a:p>
            <a:pPr algn="ctr"/>
            <a:r>
              <a:rPr lang="en-US" sz="4800" u="sng" dirty="0" smtClean="0">
                <a:solidFill>
                  <a:srgbClr val="000090"/>
                </a:solidFill>
              </a:rPr>
              <a:t>Fulfill all righteousness</a:t>
            </a:r>
            <a:endParaRPr lang="en-US" sz="4800" u="sng" dirty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Isaiah 53:12 - 2 Cor. 5:21</a:t>
            </a:r>
          </a:p>
          <a:p>
            <a:pPr algn="ctr"/>
            <a:r>
              <a:rPr lang="en-US" sz="4800" u="sng" dirty="0" smtClean="0">
                <a:solidFill>
                  <a:srgbClr val="000090"/>
                </a:solidFill>
              </a:rPr>
              <a:t>Became the High Priest?</a:t>
            </a:r>
          </a:p>
          <a:p>
            <a:pPr algn="ctr"/>
            <a:r>
              <a:rPr lang="en-US" sz="3200" dirty="0" smtClean="0">
                <a:solidFill>
                  <a:srgbClr val="000090"/>
                </a:solidFill>
              </a:rPr>
              <a:t>Ex. 29:1-7 </a:t>
            </a:r>
          </a:p>
          <a:p>
            <a:pPr algn="ctr"/>
            <a:r>
              <a:rPr lang="en-US" sz="3200" dirty="0" smtClean="0">
                <a:solidFill>
                  <a:srgbClr val="000090"/>
                </a:solidFill>
              </a:rPr>
              <a:t>Num. 4:1-3 – Num. 8:23-26 – 1 Chron. 23:24-29</a:t>
            </a:r>
          </a:p>
          <a:p>
            <a:pPr algn="ctr"/>
            <a:r>
              <a:rPr lang="en-US" sz="3200" dirty="0" smtClean="0">
                <a:solidFill>
                  <a:srgbClr val="000090"/>
                </a:solidFill>
              </a:rPr>
              <a:t> Luke 3:21-23 – Hebrews 7:13-17</a:t>
            </a:r>
          </a:p>
        </p:txBody>
      </p:sp>
    </p:spTree>
    <p:extLst>
      <p:ext uri="{BB962C8B-B14F-4D97-AF65-F5344CB8AC3E}">
        <p14:creationId xmlns:p14="http://schemas.microsoft.com/office/powerpoint/2010/main" val="1025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8.) Was the baptism of John the complete and accurate way to God? </a:t>
            </a:r>
            <a:endParaRPr lang="en-US" sz="3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5881004"/>
            <a:ext cx="8450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Acts 18:</a:t>
            </a:r>
            <a:r>
              <a:rPr lang="en-US" sz="4800" dirty="0" smtClean="0">
                <a:solidFill>
                  <a:srgbClr val="000090"/>
                </a:solidFill>
              </a:rPr>
              <a:t>25- 19:2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033" y="1967132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9.) Is one type of baptism just as good as any other?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033" y="4016993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10.) Are there times when people should be re-baptized or does it really matter?</a:t>
            </a:r>
          </a:p>
        </p:txBody>
      </p:sp>
    </p:spTree>
    <p:extLst>
      <p:ext uri="{BB962C8B-B14F-4D97-AF65-F5344CB8AC3E}">
        <p14:creationId xmlns:p14="http://schemas.microsoft.com/office/powerpoint/2010/main" val="123823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399421"/>
            <a:ext cx="84500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Baptizo</a:t>
            </a:r>
            <a:endParaRPr lang="en-US" sz="4800" dirty="0" smtClean="0"/>
          </a:p>
          <a:p>
            <a:pPr algn="ctr"/>
            <a:r>
              <a:rPr lang="en-US" sz="3200" dirty="0" smtClean="0"/>
              <a:t>Strong’s G907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4800" dirty="0" smtClean="0"/>
              <a:t>to dip</a:t>
            </a:r>
          </a:p>
          <a:p>
            <a:pPr algn="ctr"/>
            <a:r>
              <a:rPr lang="en-US" sz="4800" dirty="0" smtClean="0"/>
              <a:t>overwhelm</a:t>
            </a:r>
          </a:p>
          <a:p>
            <a:pPr algn="ctr"/>
            <a:r>
              <a:rPr lang="en-US" sz="4800" dirty="0" smtClean="0"/>
              <a:t>submerge</a:t>
            </a:r>
          </a:p>
          <a:p>
            <a:pPr algn="ctr"/>
            <a:r>
              <a:rPr lang="en-US" sz="6000" dirty="0" smtClean="0"/>
              <a:t>IMMERSE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0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11.) What </a:t>
            </a:r>
            <a:r>
              <a:rPr lang="en-US" sz="4800" dirty="0"/>
              <a:t>two things did John say Jesus would baptize with and what do they mean?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6008" y="2576494"/>
            <a:ext cx="8450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Matt. 3:11-</a:t>
            </a:r>
            <a:r>
              <a:rPr lang="en-US" sz="4800" dirty="0" smtClean="0">
                <a:solidFill>
                  <a:srgbClr val="000090"/>
                </a:solidFill>
              </a:rPr>
              <a:t>12</a:t>
            </a:r>
            <a:endParaRPr lang="en-US" sz="4800" dirty="0">
              <a:solidFill>
                <a:srgbClr val="000090"/>
              </a:solidFill>
            </a:endParaRP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Luke </a:t>
            </a:r>
            <a:r>
              <a:rPr lang="en-US" sz="4800" dirty="0">
                <a:solidFill>
                  <a:srgbClr val="000090"/>
                </a:solidFill>
              </a:rPr>
              <a:t>3:16-</a:t>
            </a:r>
            <a:r>
              <a:rPr lang="en-US" sz="4800" dirty="0" smtClean="0">
                <a:solidFill>
                  <a:srgbClr val="000090"/>
                </a:solidFill>
              </a:rPr>
              <a:t>17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Fire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Holy Spirit 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(Acts 1:4-5 &amp; Luke 24:49) </a:t>
            </a:r>
          </a:p>
        </p:txBody>
      </p:sp>
    </p:spTree>
    <p:extLst>
      <p:ext uri="{BB962C8B-B14F-4D97-AF65-F5344CB8AC3E}">
        <p14:creationId xmlns:p14="http://schemas.microsoft.com/office/powerpoint/2010/main" val="155233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12.) Who prophesied that in the last days God would pour out his Spirit on “all flesh”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433" y="3361324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Acts 2:</a:t>
            </a:r>
            <a:r>
              <a:rPr lang="en-US" sz="4800" dirty="0" smtClean="0">
                <a:solidFill>
                  <a:srgbClr val="000090"/>
                </a:solidFill>
              </a:rPr>
              <a:t>16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Joel 2:28 </a:t>
            </a:r>
          </a:p>
        </p:txBody>
      </p:sp>
    </p:spTree>
    <p:extLst>
      <p:ext uri="{BB962C8B-B14F-4D97-AF65-F5344CB8AC3E}">
        <p14:creationId xmlns:p14="http://schemas.microsoft.com/office/powerpoint/2010/main" val="13554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13.) What was meant by “all flesh”? </a:t>
            </a:r>
            <a:endParaRPr lang="en-US" sz="4800" dirty="0" smtClean="0"/>
          </a:p>
          <a:p>
            <a:r>
              <a:rPr lang="en-US" sz="4800" dirty="0" smtClean="0"/>
              <a:t>14</a:t>
            </a:r>
            <a:r>
              <a:rPr lang="en-US" sz="4800" dirty="0"/>
              <a:t>.) What were the only two examples of people that received this “baptism of the Holy Spirit”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48169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[Jews] </a:t>
            </a:r>
            <a:r>
              <a:rPr lang="en-US" sz="4800" dirty="0">
                <a:solidFill>
                  <a:srgbClr val="000090"/>
                </a:solidFill>
              </a:rPr>
              <a:t>Acts 2  </a:t>
            </a:r>
            <a:r>
              <a:rPr lang="en-US" sz="4800" dirty="0" smtClean="0">
                <a:solidFill>
                  <a:srgbClr val="000090"/>
                </a:solidFill>
              </a:rPr>
              <a:t>   [Gentiles] </a:t>
            </a:r>
            <a:r>
              <a:rPr lang="en-US" sz="4800" dirty="0">
                <a:solidFill>
                  <a:srgbClr val="000090"/>
                </a:solidFill>
              </a:rPr>
              <a:t>Acts 10   Acts 11:</a:t>
            </a:r>
            <a:r>
              <a:rPr lang="en-US" sz="4800" dirty="0" smtClean="0">
                <a:solidFill>
                  <a:srgbClr val="000090"/>
                </a:solidFill>
              </a:rPr>
              <a:t>15                    </a:t>
            </a:r>
            <a:r>
              <a:rPr lang="en-US" sz="4800" dirty="0">
                <a:solidFill>
                  <a:srgbClr val="000090"/>
                </a:solidFill>
              </a:rPr>
              <a:t>Acts 15:7 </a:t>
            </a:r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2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15.</a:t>
            </a:r>
            <a:r>
              <a:rPr lang="en-US" sz="3600" dirty="0"/>
              <a:t>) Was receiving the Holy Spirit the same as being baptized in the name of the Lord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 smtClean="0"/>
              <a:t>16.) Was </a:t>
            </a:r>
            <a:r>
              <a:rPr lang="en-US" sz="3600" dirty="0"/>
              <a:t>baptism in the Holy Spirit a substitute for being baptized in the name of the Lord?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17.) Which </a:t>
            </a:r>
            <a:r>
              <a:rPr lang="en-US" sz="3600" dirty="0"/>
              <a:t>baptism was commanded? The baptism in the Holy Spirit or water baptism in the name of the Lord?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74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219612"/>
            <a:ext cx="845007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18.</a:t>
            </a:r>
            <a:r>
              <a:rPr lang="en-US" sz="4800" dirty="0"/>
              <a:t>) Who does Jesus say will be saved? 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/>
              <a:t>19.) Prove the correct order of these three words: 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Baptism</a:t>
            </a:r>
            <a:r>
              <a:rPr lang="en-US" sz="4800" dirty="0"/>
              <a:t>, Belief, Salvation</a:t>
            </a:r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3735" y="1407823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13159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166842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20.) How did Jesus command disciples to be made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3735" y="466687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Matthew 28:19</a:t>
            </a:r>
          </a:p>
        </p:txBody>
      </p:sp>
    </p:spTree>
    <p:extLst>
      <p:ext uri="{BB962C8B-B14F-4D97-AF65-F5344CB8AC3E}">
        <p14:creationId xmlns:p14="http://schemas.microsoft.com/office/powerpoint/2010/main" val="163903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166842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21.</a:t>
            </a:r>
            <a:r>
              <a:rPr lang="en-US" sz="4800" dirty="0"/>
              <a:t>) On the day of Pentecost what were people told to do to have their sins taken away?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3735" y="466687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2:38</a:t>
            </a:r>
          </a:p>
        </p:txBody>
      </p:sp>
    </p:spTree>
    <p:extLst>
      <p:ext uri="{BB962C8B-B14F-4D97-AF65-F5344CB8AC3E}">
        <p14:creationId xmlns:p14="http://schemas.microsoft.com/office/powerpoint/2010/main" val="90130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166842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22.</a:t>
            </a:r>
            <a:r>
              <a:rPr lang="en-US" sz="4800" dirty="0"/>
              <a:t>) When Peter said, “Be SAVED from this perverse generation!”, what did the people do?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3735" y="466687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2:40-41</a:t>
            </a:r>
          </a:p>
        </p:txBody>
      </p:sp>
    </p:spTree>
    <p:extLst>
      <p:ext uri="{BB962C8B-B14F-4D97-AF65-F5344CB8AC3E}">
        <p14:creationId xmlns:p14="http://schemas.microsoft.com/office/powerpoint/2010/main" val="19701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166842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23.</a:t>
            </a:r>
            <a:r>
              <a:rPr lang="en-US" sz="4800" dirty="0"/>
              <a:t>) What belief is necessary before being baptized?</a:t>
            </a:r>
          </a:p>
          <a:p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2794802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8:35-38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1" y="372801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I John 4:15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1" y="467816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Romans 10:9-10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50916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1 Tim. 6:13 – John 18:33-37 </a:t>
            </a:r>
          </a:p>
        </p:txBody>
      </p:sp>
    </p:spTree>
    <p:extLst>
      <p:ext uri="{BB962C8B-B14F-4D97-AF65-F5344CB8AC3E}">
        <p14:creationId xmlns:p14="http://schemas.microsoft.com/office/powerpoint/2010/main" val="314424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166842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24.</a:t>
            </a:r>
            <a:r>
              <a:rPr lang="en-US" sz="4800" dirty="0"/>
              <a:t>) Can you scripturally prove how much time should go by between believing and being baptized?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405660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8:35,   9:18,   10:47,  16:33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Phillip, Saul, </a:t>
            </a:r>
            <a:r>
              <a:rPr lang="en-US" sz="4800" dirty="0" err="1" smtClean="0">
                <a:solidFill>
                  <a:srgbClr val="000090"/>
                </a:solidFill>
              </a:rPr>
              <a:t>Cornelius,Jailer</a:t>
            </a:r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399421"/>
            <a:ext cx="8450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Translation vs. Transliteration</a:t>
            </a:r>
          </a:p>
          <a:p>
            <a:pPr algn="ctr"/>
            <a:r>
              <a:rPr lang="en-US" sz="4800" dirty="0" smtClean="0"/>
              <a:t>B  a  p  t  </a:t>
            </a:r>
            <a:r>
              <a:rPr lang="en-US" sz="4800" dirty="0" err="1" smtClean="0"/>
              <a:t>i</a:t>
            </a:r>
            <a:r>
              <a:rPr lang="en-US" sz="4800" dirty="0" smtClean="0"/>
              <a:t>  z  o</a:t>
            </a:r>
          </a:p>
          <a:p>
            <a:pPr algn="ctr"/>
            <a:r>
              <a:rPr lang="el-GR" sz="4800" dirty="0" smtClean="0"/>
              <a:t>Β</a:t>
            </a:r>
            <a:r>
              <a:rPr lang="en-US" sz="4800" dirty="0" smtClean="0"/>
              <a:t>απ</a:t>
            </a:r>
            <a:r>
              <a:rPr lang="en-US" sz="4800" dirty="0" err="1" smtClean="0"/>
              <a:t>τιζω</a:t>
            </a:r>
            <a:endParaRPr lang="en-US" sz="4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3823" y="3113432"/>
            <a:ext cx="38306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Greek</a:t>
            </a:r>
          </a:p>
          <a:p>
            <a:pPr algn="ctr"/>
            <a:r>
              <a:rPr lang="en-US" sz="3600" dirty="0" smtClean="0"/>
              <a:t>Apostle</a:t>
            </a:r>
          </a:p>
          <a:p>
            <a:pPr algn="ctr"/>
            <a:r>
              <a:rPr lang="en-US" sz="3600" dirty="0" smtClean="0"/>
              <a:t>Angel</a:t>
            </a:r>
          </a:p>
          <a:p>
            <a:pPr algn="ctr"/>
            <a:r>
              <a:rPr lang="en-US" sz="3600" dirty="0" smtClean="0"/>
              <a:t>Satan</a:t>
            </a:r>
          </a:p>
          <a:p>
            <a:pPr algn="ctr"/>
            <a:r>
              <a:rPr lang="en-US" sz="3600" dirty="0" smtClean="0"/>
              <a:t>Deacon</a:t>
            </a:r>
          </a:p>
          <a:p>
            <a:pPr algn="ctr"/>
            <a:r>
              <a:rPr lang="en-US" sz="3600" dirty="0" smtClean="0"/>
              <a:t>Baptize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3469" y="3244125"/>
            <a:ext cx="38306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English</a:t>
            </a:r>
          </a:p>
          <a:p>
            <a:pPr algn="ctr"/>
            <a:r>
              <a:rPr lang="en-US" sz="3600" dirty="0" smtClean="0"/>
              <a:t>One who is sent</a:t>
            </a:r>
          </a:p>
          <a:p>
            <a:pPr algn="ctr"/>
            <a:r>
              <a:rPr lang="en-US" sz="3600" dirty="0"/>
              <a:t>M</a:t>
            </a:r>
            <a:r>
              <a:rPr lang="en-US" sz="3600" dirty="0" smtClean="0"/>
              <a:t>essenger</a:t>
            </a:r>
          </a:p>
          <a:p>
            <a:pPr algn="ctr"/>
            <a:r>
              <a:rPr lang="en-US" sz="3600" dirty="0" smtClean="0"/>
              <a:t>One who opposes</a:t>
            </a:r>
          </a:p>
          <a:p>
            <a:pPr algn="ctr"/>
            <a:r>
              <a:rPr lang="en-US" sz="3600" dirty="0" smtClean="0"/>
              <a:t>Servant</a:t>
            </a:r>
          </a:p>
          <a:p>
            <a:pPr algn="ctr"/>
            <a:r>
              <a:rPr lang="en-US" sz="3600" dirty="0" smtClean="0"/>
              <a:t>Immerse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166842"/>
            <a:ext cx="8450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25.</a:t>
            </a:r>
            <a:r>
              <a:rPr lang="en-US" sz="4800" dirty="0"/>
              <a:t>) “Arise and be ____________ washing away thy sins calling on the name of the Lord!” Who said this? To whom? Scriptural reference: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00947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Acts 22:16 </a:t>
            </a:r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26.</a:t>
            </a:r>
            <a:r>
              <a:rPr lang="en-US" sz="4800" dirty="0"/>
              <a:t>) </a:t>
            </a:r>
            <a:r>
              <a:rPr lang="en-US" sz="4800" dirty="0" smtClean="0"/>
              <a:t>10 Acts Conversions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5421" y="1048950"/>
            <a:ext cx="9143999" cy="6370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Jews Acts 2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Samaritans  Acts 8:5-12  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Simon Acts 8:13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Ethiopian Acts 8:26-40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Saul Acts 9:1-18, Acts 22:1-16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Cornelius Acts 10:1-11:18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Lydia Acts 16:14-15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Jailer Acts 16:25-34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Corinthians(</a:t>
            </a:r>
            <a:r>
              <a:rPr lang="en-US" sz="3600" dirty="0" err="1" smtClean="0">
                <a:solidFill>
                  <a:srgbClr val="000090"/>
                </a:solidFill>
              </a:rPr>
              <a:t>Crispus</a:t>
            </a:r>
            <a:r>
              <a:rPr lang="en-US" sz="3600" dirty="0" smtClean="0">
                <a:solidFill>
                  <a:srgbClr val="000090"/>
                </a:solidFill>
              </a:rPr>
              <a:t>) Acts 18:8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12 Ephesians Acts 19:1-7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27.</a:t>
            </a:r>
            <a:r>
              <a:rPr lang="en-US" sz="3600" dirty="0"/>
              <a:t>) What </a:t>
            </a:r>
            <a:r>
              <a:rPr lang="en-US" sz="3600" dirty="0" smtClean="0"/>
              <a:t>action in Christ’s life is represented in us when we are baptized?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52335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90"/>
                </a:solidFill>
              </a:rPr>
              <a:t>Romans 6:3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500" y="2474752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28.</a:t>
            </a:r>
            <a:r>
              <a:rPr lang="en-US" sz="3600" dirty="0"/>
              <a:t>) What </a:t>
            </a:r>
            <a:r>
              <a:rPr lang="en-US" sz="3600" dirty="0" smtClean="0"/>
              <a:t>do those who are baptized rise to walk in?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30500" y="3425678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Romans 6:4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500" y="4641340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29.</a:t>
            </a:r>
            <a:r>
              <a:rPr lang="en-US" sz="3600" dirty="0"/>
              <a:t>) Does the new life come before or after baptism? </a:t>
            </a:r>
          </a:p>
        </p:txBody>
      </p:sp>
    </p:spTree>
    <p:extLst>
      <p:ext uri="{BB962C8B-B14F-4D97-AF65-F5344CB8AC3E}">
        <p14:creationId xmlns:p14="http://schemas.microsoft.com/office/powerpoint/2010/main" val="133240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30.</a:t>
            </a:r>
            <a:r>
              <a:rPr lang="en-US" sz="4800" dirty="0"/>
              <a:t>) How does someone get into the “one body”?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2893406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1 Corinthians 12:13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31.</a:t>
            </a:r>
            <a:r>
              <a:rPr lang="en-US" sz="4800" dirty="0"/>
              <a:t>) How does someone “put on Christ”?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2893406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Galatians 3:27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32.</a:t>
            </a:r>
            <a:r>
              <a:rPr lang="en-US" sz="3600" dirty="0"/>
              <a:t>) Are we dead or alive in “trespasses and the </a:t>
            </a:r>
            <a:r>
              <a:rPr lang="en-US" sz="3600" dirty="0" err="1" smtClean="0"/>
              <a:t>uncircumcision</a:t>
            </a:r>
            <a:r>
              <a:rPr lang="en-US" sz="3600" dirty="0" smtClean="0"/>
              <a:t> </a:t>
            </a:r>
            <a:r>
              <a:rPr lang="en-US" sz="3600" dirty="0"/>
              <a:t>of our flesh”?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1395017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Colossians 2:11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033" y="2480688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33.</a:t>
            </a:r>
            <a:r>
              <a:rPr lang="en-US" sz="3600" dirty="0"/>
              <a:t>) What does the “circumcision of Christ” put off?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033" y="4960213"/>
            <a:ext cx="865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34.</a:t>
            </a:r>
            <a:r>
              <a:rPr lang="en-US" sz="3600" dirty="0"/>
              <a:t>) What is the “circumcision of Christ”? </a:t>
            </a:r>
          </a:p>
        </p:txBody>
      </p:sp>
    </p:spTree>
    <p:extLst>
      <p:ext uri="{BB962C8B-B14F-4D97-AF65-F5344CB8AC3E}">
        <p14:creationId xmlns:p14="http://schemas.microsoft.com/office/powerpoint/2010/main" val="164450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35.</a:t>
            </a:r>
            <a:r>
              <a:rPr lang="en-US" sz="3600" dirty="0"/>
              <a:t>) “Eight souls were saved _________  _________”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997564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1 Peter 3:20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033" y="1690062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36.</a:t>
            </a:r>
            <a:r>
              <a:rPr lang="en-US" sz="3600" dirty="0"/>
              <a:t>) What does Peter say is </a:t>
            </a:r>
            <a:r>
              <a:rPr lang="en-US" sz="3600" dirty="0" smtClean="0"/>
              <a:t>NOT </a:t>
            </a:r>
            <a:r>
              <a:rPr lang="en-US" sz="3600" dirty="0"/>
              <a:t>the reason for baptism?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500" y="3216962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37.</a:t>
            </a:r>
            <a:r>
              <a:rPr lang="en-US" sz="3600" dirty="0"/>
              <a:t>) What does Peter say that baptism does for us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30500" y="4827164"/>
            <a:ext cx="901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38.</a:t>
            </a:r>
            <a:r>
              <a:rPr lang="en-US" sz="3600" dirty="0"/>
              <a:t>) What gives the water this spiritual power? </a:t>
            </a:r>
          </a:p>
        </p:txBody>
      </p:sp>
    </p:spTree>
    <p:extLst>
      <p:ext uri="{BB962C8B-B14F-4D97-AF65-F5344CB8AC3E}">
        <p14:creationId xmlns:p14="http://schemas.microsoft.com/office/powerpoint/2010/main" val="18434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39.</a:t>
            </a:r>
            <a:r>
              <a:rPr lang="en-US" sz="4800" dirty="0"/>
              <a:t>) How many baptisms are there?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2893406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Ephesians 4:4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40.</a:t>
            </a:r>
            <a:r>
              <a:rPr lang="en-US" sz="4800" dirty="0"/>
              <a:t>) Who did Paul personally baptize?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1803278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1 Corinthians 1:13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033" y="3460402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41.</a:t>
            </a:r>
            <a:r>
              <a:rPr lang="en-US" sz="4800" dirty="0"/>
              <a:t>) Why did Paul think preaching was more important than personally baptizing people? </a:t>
            </a:r>
          </a:p>
        </p:txBody>
      </p:sp>
    </p:spTree>
    <p:extLst>
      <p:ext uri="{BB962C8B-B14F-4D97-AF65-F5344CB8AC3E}">
        <p14:creationId xmlns:p14="http://schemas.microsoft.com/office/powerpoint/2010/main" val="21555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42.</a:t>
            </a:r>
            <a:r>
              <a:rPr lang="en-US" sz="3600" dirty="0"/>
              <a:t>) Being born again consists of being born of __________ and the _________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1395017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John 3:5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500" y="2117832"/>
            <a:ext cx="845007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43.</a:t>
            </a:r>
            <a:r>
              <a:rPr lang="en-US" sz="3600" dirty="0"/>
              <a:t>) If you are not born again in the two things mentioned above you cannot enter what?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033" y="4320846"/>
            <a:ext cx="845007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44.</a:t>
            </a:r>
            <a:r>
              <a:rPr lang="en-US" sz="3600" dirty="0"/>
              <a:t>) What other book (but same chapter and verse) explains these two things again? 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033" y="5587245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Titus 3:5</a:t>
            </a:r>
          </a:p>
        </p:txBody>
      </p:sp>
    </p:spTree>
    <p:extLst>
      <p:ext uri="{BB962C8B-B14F-4D97-AF65-F5344CB8AC3E}">
        <p14:creationId xmlns:p14="http://schemas.microsoft.com/office/powerpoint/2010/main" val="11685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399421"/>
            <a:ext cx="8450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History of apostasy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36233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253 A.D. Novation – Clinical Baptism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753 A.D Pope Stephen “Cases of Necessity”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1311 A.D Council of Ravenna “Just as valid”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45.</a:t>
            </a:r>
            <a:r>
              <a:rPr lang="en-US" sz="4400" dirty="0"/>
              <a:t>) People who have been born again through God’s incorruptible Word have </a:t>
            </a:r>
            <a:r>
              <a:rPr lang="en-US" sz="4400" dirty="0" smtClean="0"/>
              <a:t>_______ </a:t>
            </a:r>
            <a:r>
              <a:rPr lang="en-US" sz="4400" dirty="0"/>
              <a:t>their souls in </a:t>
            </a:r>
            <a:r>
              <a:rPr lang="en-US" sz="4400" dirty="0" smtClean="0"/>
              <a:t>________ </a:t>
            </a:r>
            <a:r>
              <a:rPr lang="en-US" sz="4400" dirty="0"/>
              <a:t>the truth.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3857583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90"/>
                </a:solidFill>
              </a:rPr>
              <a:t>1 Peter 1</a:t>
            </a:r>
            <a:r>
              <a:rPr lang="en-US" sz="4800" dirty="0" smtClean="0">
                <a:solidFill>
                  <a:srgbClr val="000090"/>
                </a:solidFill>
              </a:rPr>
              <a:t>:22-23 </a:t>
            </a:r>
          </a:p>
        </p:txBody>
      </p:sp>
    </p:spTree>
    <p:extLst>
      <p:ext uri="{BB962C8B-B14F-4D97-AF65-F5344CB8AC3E}">
        <p14:creationId xmlns:p14="http://schemas.microsoft.com/office/powerpoint/2010/main" val="128457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46.</a:t>
            </a:r>
            <a:r>
              <a:rPr lang="en-US" sz="4800" dirty="0"/>
              <a:t>) We must have full assurance of _________ when we “wash our bodies with pure water”.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3857583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Hebrews 10:22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5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47.</a:t>
            </a:r>
            <a:r>
              <a:rPr lang="en-US" sz="4800" dirty="0"/>
              <a:t>) The church is sanctified and cleansed “with the washing of ________ </a:t>
            </a:r>
            <a:r>
              <a:rPr lang="en-US" sz="4800" dirty="0" smtClean="0"/>
              <a:t>through </a:t>
            </a:r>
            <a:r>
              <a:rPr lang="en-US" sz="4800" dirty="0"/>
              <a:t>the __________.”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3857583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Ephesians 5:25-26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6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48.</a:t>
            </a:r>
            <a:r>
              <a:rPr lang="en-US" sz="4800" dirty="0"/>
              <a:t>) Find at least two passages that address the accusation that baptism is a work of the </a:t>
            </a:r>
            <a:r>
              <a:rPr lang="en-US" sz="4800" dirty="0" smtClean="0"/>
              <a:t>person according to Eph. 2:8-9 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3857583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Titus 3:5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Colossians 2:12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49.</a:t>
            </a:r>
            <a:r>
              <a:rPr lang="en-US" sz="4800" dirty="0"/>
              <a:t>) In whose name are we baptized?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286" y="1764348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1 Corinthians 1:13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2:38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10:46-48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Acts 19:2-5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Matt. 28:19</a:t>
            </a:r>
          </a:p>
          <a:p>
            <a:pPr algn="ctr"/>
            <a:endParaRPr lang="en-US" sz="4800" dirty="0" smtClean="0">
              <a:solidFill>
                <a:srgbClr val="000090"/>
              </a:solidFill>
            </a:endParaRP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194688"/>
            <a:ext cx="8450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50.</a:t>
            </a:r>
            <a:r>
              <a:rPr lang="en-US" sz="4800" dirty="0"/>
              <a:t>) What pagan type of baptism (and current Mormon type baptism) did Paul use to demonstrate that even THEY believe in the resurrection?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4355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2857" y="4374946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1 Corinthians 15:29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033" y="399421"/>
            <a:ext cx="8450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Alexander Campbell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166842"/>
            <a:ext cx="91440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"In the history of Christianity, the whole world, Eastern and Western Christendom, with the exception of a few sick and dying persons practiced immersion during the long space of thirteen hundred years. Since that time, license was granted first to the Pope, in 1311, to practice </a:t>
            </a:r>
            <a:r>
              <a:rPr lang="en-US" sz="2800" dirty="0" err="1" smtClean="0"/>
              <a:t>affusion</a:t>
            </a:r>
            <a:r>
              <a:rPr lang="en-US" sz="2800" dirty="0" smtClean="0"/>
              <a:t> (pouring) with the authority of the church. Calvin next gave a law to his branch of the church, authorizing </a:t>
            </a:r>
            <a:r>
              <a:rPr lang="en-US" sz="2800" dirty="0" err="1" smtClean="0"/>
              <a:t>affusion</a:t>
            </a:r>
            <a:r>
              <a:rPr lang="en-US" sz="2800" dirty="0" smtClean="0"/>
              <a:t>. This was carried first into Scotland, and then into England . . . and finally imposed upon the people, much against their own conviction and inclination at first. Time, however, reconciled them to it;" (Christian Baptism, p. </a:t>
            </a:r>
            <a:r>
              <a:rPr lang="en-US" sz="2800" dirty="0" smtClean="0"/>
              <a:t>164).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62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542-illustration-of-a-white-cross-p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406" y="1605926"/>
            <a:ext cx="2356740" cy="3404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934" y="818709"/>
            <a:ext cx="38097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Old Testament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Shadows</a:t>
            </a:r>
            <a:endParaRPr lang="en-US" sz="4400" dirty="0"/>
          </a:p>
          <a:p>
            <a:pPr algn="ctr"/>
            <a:r>
              <a:rPr lang="en-US" sz="4400" dirty="0" smtClean="0"/>
              <a:t>Types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048223" y="813665"/>
            <a:ext cx="40957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New Testament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Real Image</a:t>
            </a:r>
            <a:endParaRPr lang="en-US" sz="4400" dirty="0"/>
          </a:p>
          <a:p>
            <a:pPr algn="ctr"/>
            <a:r>
              <a:rPr lang="en-US" sz="4400" dirty="0" smtClean="0"/>
              <a:t>Antitypes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75802"/>
            <a:ext cx="468088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Romans 5:14</a:t>
            </a:r>
          </a:p>
          <a:p>
            <a:pPr algn="ctr"/>
            <a:r>
              <a:rPr lang="en-US" sz="3600" dirty="0" smtClean="0"/>
              <a:t>Hebrews 10:1</a:t>
            </a:r>
          </a:p>
          <a:p>
            <a:pPr algn="ctr"/>
            <a:r>
              <a:rPr lang="en-US" sz="3600" dirty="0" smtClean="0"/>
              <a:t>Colossians 2:17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3112" y="4775802"/>
            <a:ext cx="468088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Hebrews 8:5</a:t>
            </a:r>
          </a:p>
          <a:p>
            <a:pPr algn="ctr"/>
            <a:r>
              <a:rPr lang="en-US" sz="3600" dirty="0"/>
              <a:t>Hebrews 9:</a:t>
            </a:r>
            <a:r>
              <a:rPr lang="en-US" sz="3600" dirty="0" smtClean="0"/>
              <a:t>23</a:t>
            </a:r>
            <a:endParaRPr lang="en-US" sz="3600" dirty="0"/>
          </a:p>
          <a:p>
            <a:pPr algn="ctr"/>
            <a:r>
              <a:rPr lang="en-US" sz="3600" dirty="0" smtClean="0"/>
              <a:t>Matt </a:t>
            </a:r>
            <a:r>
              <a:rPr lang="en-US" sz="3600" dirty="0"/>
              <a:t>12:40</a:t>
            </a:r>
          </a:p>
        </p:txBody>
      </p:sp>
    </p:spTree>
    <p:extLst>
      <p:ext uri="{BB962C8B-B14F-4D97-AF65-F5344CB8AC3E}">
        <p14:creationId xmlns:p14="http://schemas.microsoft.com/office/powerpoint/2010/main" val="15306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8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4" name="Picture 3" descr="sanct3b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59" y="72759"/>
            <a:ext cx="6884893" cy="67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8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4" name="Picture 3" descr="cross-symbo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58" y="238358"/>
            <a:ext cx="7976402" cy="646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8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4" name="Picture 3" descr="type-and-anti-ty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" y="356873"/>
            <a:ext cx="8968873" cy="61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5606</TotalTime>
  <Words>1130</Words>
  <Application>Microsoft Macintosh PowerPoint</Application>
  <PresentationFormat>On-screen Show (4:3)</PresentationFormat>
  <Paragraphs>231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Book Antiqua</vt:lpstr>
      <vt:lpstr>Times New Roman</vt:lpstr>
      <vt:lpstr>Wingdings</vt:lpstr>
      <vt:lpstr>Hardcover</vt:lpstr>
      <vt:lpstr>Baptism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UCSD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TechComm</dc:creator>
  <cp:lastModifiedBy>Microsoft Office User</cp:lastModifiedBy>
  <cp:revision>74</cp:revision>
  <dcterms:created xsi:type="dcterms:W3CDTF">2015-11-08T05:23:57Z</dcterms:created>
  <dcterms:modified xsi:type="dcterms:W3CDTF">2016-09-20T02:45:29Z</dcterms:modified>
</cp:coreProperties>
</file>